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9" r:id="rId5"/>
    <p:sldMasterId id="2147483741" r:id="rId6"/>
  </p:sldMasterIdLst>
  <p:sldIdLst>
    <p:sldId id="256" r:id="rId7"/>
    <p:sldId id="257" r:id="rId8"/>
    <p:sldId id="282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6" r:id="rId17"/>
    <p:sldId id="265" r:id="rId18"/>
    <p:sldId id="268" r:id="rId19"/>
    <p:sldId id="267" r:id="rId20"/>
    <p:sldId id="269" r:id="rId21"/>
    <p:sldId id="270" r:id="rId22"/>
    <p:sldId id="272" r:id="rId23"/>
    <p:sldId id="271" r:id="rId24"/>
    <p:sldId id="273" r:id="rId25"/>
    <p:sldId id="276" r:id="rId26"/>
    <p:sldId id="281" r:id="rId27"/>
    <p:sldId id="274" r:id="rId28"/>
    <p:sldId id="275" r:id="rId29"/>
    <p:sldId id="277" r:id="rId30"/>
    <p:sldId id="278" r:id="rId31"/>
    <p:sldId id="279" r:id="rId32"/>
    <p:sldId id="28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3" autoAdjust="0"/>
    <p:restoredTop sz="94660"/>
  </p:normalViewPr>
  <p:slideViewPr>
    <p:cSldViewPr>
      <p:cViewPr varScale="1">
        <p:scale>
          <a:sx n="69" d="100"/>
          <a:sy n="69" d="100"/>
        </p:scale>
        <p:origin x="-116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83CD-0226-42CC-94F5-BE99C2452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83CD-0226-42CC-94F5-BE99C2452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4419600"/>
            <a:ext cx="2076450" cy="182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4419600"/>
            <a:ext cx="6076950" cy="182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83CD-0226-42CC-94F5-BE99C2452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E0B0D-57F8-4082-A30E-8C5B8854C98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12B96-0F8B-4976-BAA4-4CE39B214DA1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702C2-321A-4C97-A237-611755A129EC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828800"/>
            <a:ext cx="3543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0500" y="1828800"/>
            <a:ext cx="3543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A673D-CF4F-4077-9602-53780D36015E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4C75C-EFDE-4EF7-A680-68CA03080A9E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8C17ED-096B-49D6-B6A7-D129490E533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4F723-1311-4FDD-8C1E-C43613F4168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3E7CA-1459-41BD-A4E9-28C4F8A00092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83CD-0226-42CC-94F5-BE99C2452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ACE3B-5F14-400C-B1E9-7AA5A3EECB4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C7E92-9EC1-4BBD-AF03-238AA095AC4F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34050" y="685800"/>
            <a:ext cx="18097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685800"/>
            <a:ext cx="52768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603E8-EF5F-43B7-B258-4F031439864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50518-EDAB-49D9-8595-63B284436BF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B6097-FE9B-4852-83B9-DF0B82D99DA6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856A0-B684-4ABE-A3B9-F47B83AA1239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MY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B756CA-9A27-4B7D-B759-82F0069E78C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828800"/>
            <a:ext cx="3543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0500" y="1828800"/>
            <a:ext cx="3543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65826-6B5C-4E18-B4E8-5A60BAC5685E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9553CF-0F14-4B63-BA3D-012E806508C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6E5C9-7303-4DC2-B31E-03922F569AB9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83CD-0226-42CC-94F5-BE99C2452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53A0B-865D-48FA-B04B-45D97322B9C0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DA9D6-1F91-4755-B822-3100B6970EBE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B4FA-9352-4F99-86AF-29338CF6315F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F553D-554B-4BD7-BD22-3C569B531BBF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34050" y="685800"/>
            <a:ext cx="18097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685800"/>
            <a:ext cx="52768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2D851C-F797-4639-A236-D45E4522419E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2522D-240E-4A4B-A439-F1959C9BA75C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67D5E6-BE40-49DF-9411-62F59E255471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706C1-06F9-4020-8DAC-D0A46E064B7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DCF32-2C6B-4AA9-9C03-BB15C368417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EC3B8-FDF9-4509-89B6-E29A035D92C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4419600"/>
            <a:ext cx="26670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00400" y="4419600"/>
            <a:ext cx="26670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83CD-0226-42CC-94F5-BE99C2452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7413FA-9E41-4DD8-B173-4E2D88ADB6C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5AB19-A8A5-417B-A5CC-31F873232FD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ECCAA-5275-447D-A0FD-542C64571A9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A4AD1-3C2F-4746-825C-3A7BC7A5C529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D5CA4-83C3-486B-B378-5A7D740C1C60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2158B8-165C-4AD9-BB09-2E65AB856BF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MY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MY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A50518-EDAB-49D9-8595-63B284436BF3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1856A0-B684-4ABE-A3B9-F47B83AA1239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B756CA-9A27-4B7D-B759-82F0069E78C5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165826-6B5C-4E18-B4E8-5A60BAC5685E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83CD-0226-42CC-94F5-BE99C2452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9553CF-0F14-4B63-BA3D-012E806508C3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26E5C9-7303-4DC2-B31E-03922F569AB9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53A0B-865D-48FA-B04B-45D97322B9C0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DA9D6-1F91-4755-B822-3100B6970EBE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7E1B4FA-9352-4F99-86AF-29338CF6315F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2F553D-554B-4BD7-BD22-3C569B531BB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2D851C-F797-4639-A236-D45E4522419E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3383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828800"/>
            <a:ext cx="7772400" cy="1143000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3600" spc="-8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743200"/>
            <a:ext cx="7848600" cy="11430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1"/>
                </a:solidFill>
                <a:latin typeface="Segoe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grpSp>
        <p:nvGrpSpPr>
          <p:cNvPr id="6" name="Group 6"/>
          <p:cNvGrpSpPr/>
          <p:nvPr/>
        </p:nvGrpSpPr>
        <p:grpSpPr>
          <a:xfrm>
            <a:off x="8558760" y="6324600"/>
            <a:ext cx="356640" cy="356640"/>
            <a:chOff x="8136431" y="5022563"/>
            <a:chExt cx="356640" cy="356640"/>
          </a:xfrm>
        </p:grpSpPr>
        <p:sp>
          <p:nvSpPr>
            <p:cNvPr id="8" name="Oval 7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>
              <a:off x="8136431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sp>
          <p:nvSpPr>
            <p:cNvPr id="9" name="Isosceles Triangle 8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 rot="5400000" flipH="1">
              <a:off x="8252374" y="5117516"/>
              <a:ext cx="195162" cy="1682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srgbClr val="D35641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3383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10"/>
          <p:cNvGrpSpPr/>
          <p:nvPr/>
        </p:nvGrpSpPr>
        <p:grpSpPr>
          <a:xfrm>
            <a:off x="8558760" y="6324600"/>
            <a:ext cx="356640" cy="356640"/>
            <a:chOff x="8136431" y="5022563"/>
            <a:chExt cx="356640" cy="356640"/>
          </a:xfrm>
        </p:grpSpPr>
        <p:sp>
          <p:nvSpPr>
            <p:cNvPr id="12" name="Oval 11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>
              <a:off x="8136431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sp>
          <p:nvSpPr>
            <p:cNvPr id="13" name="Isosceles Triangle 12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 rot="5400000" flipH="1">
              <a:off x="8252374" y="5117516"/>
              <a:ext cx="195162" cy="1682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srgbClr val="D35641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383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457200" y="1828800"/>
            <a:ext cx="7772400" cy="1143000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3600" spc="-8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457200" y="2819400"/>
            <a:ext cx="7772400" cy="13716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1"/>
                </a:solidFill>
                <a:latin typeface="Segoe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383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45423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6172200" y="0"/>
            <a:ext cx="29718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4699000" y="1"/>
            <a:ext cx="444500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620000" cy="4373563"/>
          </a:xfrm>
        </p:spPr>
        <p:txBody>
          <a:bodyPr/>
          <a:lstStyle>
            <a:lvl1pPr>
              <a:defRPr sz="2200">
                <a:latin typeface="Segoe"/>
              </a:defRPr>
            </a:lvl1pPr>
            <a:lvl2pPr>
              <a:defRPr>
                <a:latin typeface="Segoe"/>
              </a:defRPr>
            </a:lvl2pPr>
            <a:lvl3pPr>
              <a:defRPr>
                <a:latin typeface="Segoe"/>
              </a:defRPr>
            </a:lvl3pPr>
            <a:lvl4pPr>
              <a:defRPr>
                <a:latin typeface="Segoe"/>
              </a:defRPr>
            </a:lvl4pPr>
            <a:lvl5pPr>
              <a:defRPr>
                <a:latin typeface="Segoe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2" name="Group 6"/>
          <p:cNvGrpSpPr/>
          <p:nvPr/>
        </p:nvGrpSpPr>
        <p:grpSpPr>
          <a:xfrm>
            <a:off x="7274499" y="6324600"/>
            <a:ext cx="356640" cy="356640"/>
            <a:chOff x="6852170" y="5022563"/>
            <a:chExt cx="356640" cy="356640"/>
          </a:xfrm>
        </p:grpSpPr>
        <p:sp>
          <p:nvSpPr>
            <p:cNvPr id="10" name="Oval 9">
              <a:hlinkClick r:id="" action="ppaction://hlinkshowjump?jump=firstslide"/>
            </p:cNvPr>
            <p:cNvSpPr>
              <a:spLocks noChangeAspect="1"/>
            </p:cNvSpPr>
            <p:nvPr/>
          </p:nvSpPr>
          <p:spPr>
            <a:xfrm>
              <a:off x="6852170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grpSp>
          <p:nvGrpSpPr>
            <p:cNvPr id="5" name="Group 10"/>
            <p:cNvGrpSpPr/>
            <p:nvPr/>
          </p:nvGrpSpPr>
          <p:grpSpPr>
            <a:xfrm>
              <a:off x="6920649" y="5087260"/>
              <a:ext cx="240202" cy="214123"/>
              <a:chOff x="7066773" y="5942997"/>
              <a:chExt cx="240202" cy="214123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7203307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hlinkClick r:id="" action="ppaction://hlinkshowjump?jump=firstslide"/>
              </p:cNvPr>
              <p:cNvSpPr/>
              <p:nvPr/>
            </p:nvSpPr>
            <p:spPr>
              <a:xfrm>
                <a:off x="7100694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>
                <a:hlinkClick r:id="" action="ppaction://hlinkshowjump?jump=firstslide"/>
              </p:cNvPr>
              <p:cNvSpPr/>
              <p:nvPr/>
            </p:nvSpPr>
            <p:spPr>
              <a:xfrm>
                <a:off x="7066773" y="5942997"/>
                <a:ext cx="240202" cy="11212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" name="Group 14"/>
          <p:cNvGrpSpPr/>
          <p:nvPr/>
        </p:nvGrpSpPr>
        <p:grpSpPr>
          <a:xfrm>
            <a:off x="8558760" y="6325524"/>
            <a:ext cx="356640" cy="356640"/>
            <a:chOff x="8136431" y="5022563"/>
            <a:chExt cx="356640" cy="356640"/>
          </a:xfrm>
        </p:grpSpPr>
        <p:sp>
          <p:nvSpPr>
            <p:cNvPr id="16" name="Oval 15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>
              <a:off x="8136431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sp>
          <p:nvSpPr>
            <p:cNvPr id="17" name="Isosceles Triangle 16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 rot="5400000" flipH="1">
              <a:off x="8252374" y="5117516"/>
              <a:ext cx="195162" cy="1682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srgbClr val="D35641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17"/>
          <p:cNvGrpSpPr/>
          <p:nvPr/>
        </p:nvGrpSpPr>
        <p:grpSpPr>
          <a:xfrm>
            <a:off x="7274499" y="6324600"/>
            <a:ext cx="356640" cy="356640"/>
            <a:chOff x="6852170" y="5022563"/>
            <a:chExt cx="356640" cy="356640"/>
          </a:xfrm>
        </p:grpSpPr>
        <p:sp>
          <p:nvSpPr>
            <p:cNvPr id="19" name="Oval 18">
              <a:hlinkClick r:id="" action="ppaction://hlinkshowjump?jump=firstslide"/>
            </p:cNvPr>
            <p:cNvSpPr>
              <a:spLocks noChangeAspect="1"/>
            </p:cNvSpPr>
            <p:nvPr/>
          </p:nvSpPr>
          <p:spPr>
            <a:xfrm>
              <a:off x="6852170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grpSp>
          <p:nvGrpSpPr>
            <p:cNvPr id="11" name="Group 19"/>
            <p:cNvGrpSpPr/>
            <p:nvPr/>
          </p:nvGrpSpPr>
          <p:grpSpPr>
            <a:xfrm>
              <a:off x="6920649" y="5087260"/>
              <a:ext cx="240202" cy="214123"/>
              <a:chOff x="7066773" y="5942997"/>
              <a:chExt cx="240202" cy="214123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7203307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hlinkClick r:id="" action="ppaction://hlinkshowjump?jump=firstslide"/>
              </p:cNvPr>
              <p:cNvSpPr/>
              <p:nvPr/>
            </p:nvSpPr>
            <p:spPr>
              <a:xfrm>
                <a:off x="7100694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Isosceles Triangle 22">
                <a:hlinkClick r:id="rId3" action="ppaction://hlinksldjump"/>
              </p:cNvPr>
              <p:cNvSpPr/>
              <p:nvPr/>
            </p:nvSpPr>
            <p:spPr>
              <a:xfrm>
                <a:off x="7066773" y="5942997"/>
                <a:ext cx="240202" cy="11212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24" name="Straight Connector 23"/>
          <p:cNvCxnSpPr/>
          <p:nvPr/>
        </p:nvCxnSpPr>
        <p:spPr>
          <a:xfrm>
            <a:off x="7813729" y="6325524"/>
            <a:ext cx="0" cy="3566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25"/>
          <p:cNvGrpSpPr/>
          <p:nvPr/>
        </p:nvGrpSpPr>
        <p:grpSpPr>
          <a:xfrm>
            <a:off x="7274499" y="6324600"/>
            <a:ext cx="356640" cy="356640"/>
            <a:chOff x="6852170" y="5022563"/>
            <a:chExt cx="356640" cy="356640"/>
          </a:xfrm>
        </p:grpSpPr>
        <p:sp>
          <p:nvSpPr>
            <p:cNvPr id="27" name="Oval 26">
              <a:hlinkClick r:id="" action="ppaction://hlinkshowjump?jump=firstslide"/>
            </p:cNvPr>
            <p:cNvSpPr>
              <a:spLocks noChangeAspect="1"/>
            </p:cNvSpPr>
            <p:nvPr/>
          </p:nvSpPr>
          <p:spPr>
            <a:xfrm>
              <a:off x="6852170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grpSp>
          <p:nvGrpSpPr>
            <p:cNvPr id="18" name="Group 27"/>
            <p:cNvGrpSpPr/>
            <p:nvPr/>
          </p:nvGrpSpPr>
          <p:grpSpPr>
            <a:xfrm>
              <a:off x="6920649" y="5087260"/>
              <a:ext cx="240202" cy="214123"/>
              <a:chOff x="7066773" y="5942997"/>
              <a:chExt cx="240202" cy="214123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7203307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hlinkClick r:id="" action="ppaction://hlinkshowjump?jump=firstslide"/>
              </p:cNvPr>
              <p:cNvSpPr/>
              <p:nvPr/>
            </p:nvSpPr>
            <p:spPr>
              <a:xfrm>
                <a:off x="7100694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30">
                <a:hlinkClick r:id="" action="ppaction://hlinkshowjump?jump=firstslide"/>
              </p:cNvPr>
              <p:cNvSpPr/>
              <p:nvPr/>
            </p:nvSpPr>
            <p:spPr>
              <a:xfrm>
                <a:off x="7066773" y="5942997"/>
                <a:ext cx="240202" cy="11212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0" name="Group 31"/>
          <p:cNvGrpSpPr/>
          <p:nvPr/>
        </p:nvGrpSpPr>
        <p:grpSpPr>
          <a:xfrm>
            <a:off x="8558760" y="6325524"/>
            <a:ext cx="356640" cy="356640"/>
            <a:chOff x="8136431" y="5022563"/>
            <a:chExt cx="356640" cy="356640"/>
          </a:xfrm>
        </p:grpSpPr>
        <p:sp>
          <p:nvSpPr>
            <p:cNvPr id="33" name="Oval 32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>
              <a:off x="8136431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sp>
          <p:nvSpPr>
            <p:cNvPr id="34" name="Isosceles Triangle 33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 rot="5400000" flipH="1">
              <a:off x="8252374" y="5117516"/>
              <a:ext cx="195162" cy="1682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srgbClr val="D35641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34"/>
          <p:cNvGrpSpPr/>
          <p:nvPr/>
        </p:nvGrpSpPr>
        <p:grpSpPr>
          <a:xfrm>
            <a:off x="7274499" y="6324600"/>
            <a:ext cx="356640" cy="356640"/>
            <a:chOff x="6852170" y="5022563"/>
            <a:chExt cx="356640" cy="356640"/>
          </a:xfrm>
        </p:grpSpPr>
        <p:sp>
          <p:nvSpPr>
            <p:cNvPr id="36" name="Oval 35">
              <a:hlinkClick r:id="" action="ppaction://hlinkshowjump?jump=firstslide"/>
            </p:cNvPr>
            <p:cNvSpPr>
              <a:spLocks noChangeAspect="1"/>
            </p:cNvSpPr>
            <p:nvPr/>
          </p:nvSpPr>
          <p:spPr>
            <a:xfrm>
              <a:off x="6852170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grpSp>
          <p:nvGrpSpPr>
            <p:cNvPr id="28" name="Group 36"/>
            <p:cNvGrpSpPr/>
            <p:nvPr/>
          </p:nvGrpSpPr>
          <p:grpSpPr>
            <a:xfrm>
              <a:off x="6920649" y="5087260"/>
              <a:ext cx="240202" cy="214123"/>
              <a:chOff x="7066773" y="5942997"/>
              <a:chExt cx="240202" cy="214123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7203307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>
                <a:hlinkClick r:id="" action="ppaction://hlinkshowjump?jump=firstslide"/>
              </p:cNvPr>
              <p:cNvSpPr/>
              <p:nvPr/>
            </p:nvSpPr>
            <p:spPr>
              <a:xfrm>
                <a:off x="7100694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Isosceles Triangle 39">
                <a:hlinkClick r:id="rId3" action="ppaction://hlinksldjump"/>
              </p:cNvPr>
              <p:cNvSpPr/>
              <p:nvPr/>
            </p:nvSpPr>
            <p:spPr>
              <a:xfrm>
                <a:off x="7066773" y="5942997"/>
                <a:ext cx="240202" cy="11212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41" name="Straight Connector 40"/>
          <p:cNvCxnSpPr/>
          <p:nvPr/>
        </p:nvCxnSpPr>
        <p:spPr>
          <a:xfrm>
            <a:off x="7813729" y="6325524"/>
            <a:ext cx="0" cy="3566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7628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83CD-0226-42CC-94F5-BE99C2452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4699000" y="0"/>
            <a:ext cx="444500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620000" cy="4373563"/>
          </a:xfrm>
        </p:spPr>
        <p:txBody>
          <a:bodyPr/>
          <a:lstStyle>
            <a:lvl1pPr>
              <a:defRPr sz="2200">
                <a:latin typeface="Segoe"/>
              </a:defRPr>
            </a:lvl1pPr>
            <a:lvl2pPr>
              <a:defRPr>
                <a:latin typeface="Segoe"/>
              </a:defRPr>
            </a:lvl2pPr>
            <a:lvl3pPr>
              <a:defRPr>
                <a:latin typeface="Segoe"/>
              </a:defRPr>
            </a:lvl3pPr>
            <a:lvl4pPr>
              <a:defRPr>
                <a:latin typeface="Segoe"/>
              </a:defRPr>
            </a:lvl4pPr>
            <a:lvl5pPr>
              <a:defRPr>
                <a:latin typeface="Segoe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4699000" y="0"/>
            <a:ext cx="444500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65966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20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96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620000" cy="4373563"/>
          </a:xfrm>
        </p:spPr>
        <p:txBody>
          <a:bodyPr/>
          <a:lstStyle>
            <a:lvl1pPr>
              <a:defRPr sz="2200">
                <a:latin typeface="Segoe UI Light" pitchFamily="34" charset="0"/>
              </a:defRPr>
            </a:lvl1pPr>
            <a:lvl2pPr>
              <a:defRPr>
                <a:latin typeface="Segoe UI Light" pitchFamily="34" charset="0"/>
              </a:defRPr>
            </a:lvl2pPr>
            <a:lvl3pPr>
              <a:defRPr>
                <a:latin typeface="Segoe UI Light" pitchFamily="34" charset="0"/>
              </a:defRPr>
            </a:lvl3pPr>
            <a:lvl4pPr>
              <a:defRPr>
                <a:latin typeface="Segoe UI Light" pitchFamily="34" charset="0"/>
              </a:defRPr>
            </a:lvl4pPr>
            <a:lvl5pPr>
              <a:defRPr>
                <a:latin typeface="Segoe UI Ligh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2" name="Group 4"/>
          <p:cNvGrpSpPr/>
          <p:nvPr/>
        </p:nvGrpSpPr>
        <p:grpSpPr>
          <a:xfrm>
            <a:off x="8558760" y="6325524"/>
            <a:ext cx="356640" cy="356640"/>
            <a:chOff x="8136431" y="5022563"/>
            <a:chExt cx="356640" cy="356640"/>
          </a:xfrm>
        </p:grpSpPr>
        <p:sp>
          <p:nvSpPr>
            <p:cNvPr id="6" name="Oval 5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>
              <a:off x="8136431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sp>
          <p:nvSpPr>
            <p:cNvPr id="8" name="Isosceles Triangle 7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 rot="5400000" flipH="1">
              <a:off x="8252374" y="5117516"/>
              <a:ext cx="195162" cy="1682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srgbClr val="D35641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12"/>
          <p:cNvGrpSpPr/>
          <p:nvPr/>
        </p:nvGrpSpPr>
        <p:grpSpPr>
          <a:xfrm>
            <a:off x="7274499" y="6324600"/>
            <a:ext cx="356640" cy="356640"/>
            <a:chOff x="6852170" y="5022563"/>
            <a:chExt cx="356640" cy="356640"/>
          </a:xfrm>
        </p:grpSpPr>
        <p:sp>
          <p:nvSpPr>
            <p:cNvPr id="14" name="Oval 13">
              <a:hlinkClick r:id="" action="ppaction://hlinkshowjump?jump=firstslide"/>
            </p:cNvPr>
            <p:cNvSpPr>
              <a:spLocks noChangeAspect="1"/>
            </p:cNvSpPr>
            <p:nvPr/>
          </p:nvSpPr>
          <p:spPr>
            <a:xfrm>
              <a:off x="6852170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grpSp>
          <p:nvGrpSpPr>
            <p:cNvPr id="5" name="Group 14"/>
            <p:cNvGrpSpPr/>
            <p:nvPr/>
          </p:nvGrpSpPr>
          <p:grpSpPr>
            <a:xfrm>
              <a:off x="6920649" y="5087260"/>
              <a:ext cx="240202" cy="214123"/>
              <a:chOff x="7066773" y="5942997"/>
              <a:chExt cx="240202" cy="214123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7203307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hlinkClick r:id="" action="ppaction://hlinkshowjump?jump=firstslide"/>
              </p:cNvPr>
              <p:cNvSpPr/>
              <p:nvPr/>
            </p:nvSpPr>
            <p:spPr>
              <a:xfrm>
                <a:off x="7100694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>
                <a:hlinkClick r:id="rId3" action="ppaction://hlinksldjump"/>
              </p:cNvPr>
              <p:cNvSpPr/>
              <p:nvPr/>
            </p:nvSpPr>
            <p:spPr>
              <a:xfrm>
                <a:off x="7066773" y="5942997"/>
                <a:ext cx="240202" cy="11212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19" name="Straight Connector 18"/>
          <p:cNvCxnSpPr/>
          <p:nvPr/>
        </p:nvCxnSpPr>
        <p:spPr>
          <a:xfrm>
            <a:off x="7813729" y="6325524"/>
            <a:ext cx="0" cy="3566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19"/>
          <p:cNvGrpSpPr/>
          <p:nvPr/>
        </p:nvGrpSpPr>
        <p:grpSpPr>
          <a:xfrm>
            <a:off x="8005715" y="6324600"/>
            <a:ext cx="356640" cy="356640"/>
            <a:chOff x="7583386" y="5022563"/>
            <a:chExt cx="356640" cy="356640"/>
          </a:xfrm>
        </p:grpSpPr>
        <p:sp>
          <p:nvSpPr>
            <p:cNvPr id="21" name="Oval 20">
              <a:hlinkClick r:id="" action="ppaction://hlinkshowjump?jump=previousslide"/>
            </p:cNvPr>
            <p:cNvSpPr>
              <a:spLocks noChangeAspect="1"/>
            </p:cNvSpPr>
            <p:nvPr/>
          </p:nvSpPr>
          <p:spPr>
            <a:xfrm>
              <a:off x="7583386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sp>
          <p:nvSpPr>
            <p:cNvPr id="22" name="Isosceles Triangle 21">
              <a:hlinkClick r:id="" action="ppaction://hlinkshowjump?jump=previousslide"/>
            </p:cNvPr>
            <p:cNvSpPr>
              <a:spLocks noChangeAspect="1"/>
            </p:cNvSpPr>
            <p:nvPr/>
          </p:nvSpPr>
          <p:spPr>
            <a:xfrm rot="16200000">
              <a:off x="7649634" y="5117516"/>
              <a:ext cx="195162" cy="1682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srgbClr val="D35641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96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22"/>
          <p:cNvGrpSpPr/>
          <p:nvPr/>
        </p:nvGrpSpPr>
        <p:grpSpPr>
          <a:xfrm>
            <a:off x="8558760" y="6325524"/>
            <a:ext cx="356640" cy="356640"/>
            <a:chOff x="8136431" y="5022563"/>
            <a:chExt cx="356640" cy="356640"/>
          </a:xfrm>
        </p:grpSpPr>
        <p:sp>
          <p:nvSpPr>
            <p:cNvPr id="24" name="Oval 23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>
              <a:off x="8136431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sp>
          <p:nvSpPr>
            <p:cNvPr id="25" name="Isosceles Triangle 24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 rot="5400000" flipH="1">
              <a:off x="8252374" y="5117516"/>
              <a:ext cx="195162" cy="1682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srgbClr val="D35641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7274499" y="6324600"/>
            <a:ext cx="356640" cy="356640"/>
            <a:chOff x="6852170" y="5022563"/>
            <a:chExt cx="356640" cy="356640"/>
          </a:xfrm>
        </p:grpSpPr>
        <p:sp>
          <p:nvSpPr>
            <p:cNvPr id="27" name="Oval 26">
              <a:hlinkClick r:id="" action="ppaction://hlinkshowjump?jump=firstslide"/>
            </p:cNvPr>
            <p:cNvSpPr>
              <a:spLocks noChangeAspect="1"/>
            </p:cNvSpPr>
            <p:nvPr/>
          </p:nvSpPr>
          <p:spPr>
            <a:xfrm>
              <a:off x="6852170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grpSp>
          <p:nvGrpSpPr>
            <p:cNvPr id="13" name="Group 27"/>
            <p:cNvGrpSpPr/>
            <p:nvPr/>
          </p:nvGrpSpPr>
          <p:grpSpPr>
            <a:xfrm>
              <a:off x="6920649" y="5087260"/>
              <a:ext cx="240202" cy="214123"/>
              <a:chOff x="7066773" y="5942997"/>
              <a:chExt cx="240202" cy="214123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7203307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hlinkClick r:id="" action="ppaction://hlinkshowjump?jump=firstslide"/>
              </p:cNvPr>
              <p:cNvSpPr/>
              <p:nvPr/>
            </p:nvSpPr>
            <p:spPr>
              <a:xfrm>
                <a:off x="7100694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30">
                <a:hlinkClick r:id="rId3" action="ppaction://hlinksldjump"/>
              </p:cNvPr>
              <p:cNvSpPr/>
              <p:nvPr/>
            </p:nvSpPr>
            <p:spPr>
              <a:xfrm>
                <a:off x="7066773" y="5942997"/>
                <a:ext cx="240202" cy="11212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32" name="Straight Connector 31"/>
          <p:cNvCxnSpPr/>
          <p:nvPr/>
        </p:nvCxnSpPr>
        <p:spPr>
          <a:xfrm>
            <a:off x="7813729" y="6325524"/>
            <a:ext cx="0" cy="3566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32"/>
          <p:cNvGrpSpPr/>
          <p:nvPr/>
        </p:nvGrpSpPr>
        <p:grpSpPr>
          <a:xfrm>
            <a:off x="8005715" y="6324600"/>
            <a:ext cx="356640" cy="356640"/>
            <a:chOff x="7583386" y="5022563"/>
            <a:chExt cx="356640" cy="356640"/>
          </a:xfrm>
        </p:grpSpPr>
        <p:sp>
          <p:nvSpPr>
            <p:cNvPr id="34" name="Oval 33">
              <a:hlinkClick r:id="" action="ppaction://hlinkshowjump?jump=previousslide"/>
            </p:cNvPr>
            <p:cNvSpPr>
              <a:spLocks noChangeAspect="1"/>
            </p:cNvSpPr>
            <p:nvPr/>
          </p:nvSpPr>
          <p:spPr>
            <a:xfrm>
              <a:off x="7583386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sp>
          <p:nvSpPr>
            <p:cNvPr id="35" name="Isosceles Triangle 34">
              <a:hlinkClick r:id="" action="ppaction://hlinkshowjump?jump=previousslide"/>
            </p:cNvPr>
            <p:cNvSpPr>
              <a:spLocks noChangeAspect="1"/>
            </p:cNvSpPr>
            <p:nvPr/>
          </p:nvSpPr>
          <p:spPr>
            <a:xfrm rot="16200000">
              <a:off x="7649634" y="5117516"/>
              <a:ext cx="195162" cy="1682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srgbClr val="D35641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20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7" y="1600200"/>
            <a:ext cx="7620000" cy="4373563"/>
          </a:xfrm>
        </p:spPr>
        <p:txBody>
          <a:bodyPr/>
          <a:lstStyle>
            <a:lvl1pPr>
              <a:defRPr sz="2200">
                <a:latin typeface="Segoe UI Light" pitchFamily="34" charset="0"/>
              </a:defRPr>
            </a:lvl1pPr>
            <a:lvl2pPr>
              <a:defRPr>
                <a:latin typeface="Segoe UI Light" pitchFamily="34" charset="0"/>
              </a:defRPr>
            </a:lvl2pPr>
            <a:lvl3pPr>
              <a:defRPr>
                <a:latin typeface="Segoe UI Light" pitchFamily="34" charset="0"/>
              </a:defRPr>
            </a:lvl3pPr>
            <a:lvl4pPr>
              <a:defRPr>
                <a:latin typeface="Segoe UI Light" pitchFamily="34" charset="0"/>
              </a:defRPr>
            </a:lvl4pPr>
            <a:lvl5pPr>
              <a:defRPr>
                <a:latin typeface="Segoe UI Ligh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96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20"/>
          <p:cNvGrpSpPr/>
          <p:nvPr/>
        </p:nvGrpSpPr>
        <p:grpSpPr>
          <a:xfrm>
            <a:off x="8558760" y="6324600"/>
            <a:ext cx="356640" cy="356640"/>
            <a:chOff x="8136431" y="5022563"/>
            <a:chExt cx="356640" cy="356640"/>
          </a:xfrm>
        </p:grpSpPr>
        <p:sp>
          <p:nvSpPr>
            <p:cNvPr id="22" name="Oval 21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>
              <a:off x="8136431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sp>
          <p:nvSpPr>
            <p:cNvPr id="23" name="Isosceles Triangle 22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 rot="5400000" flipH="1">
              <a:off x="8252374" y="5117516"/>
              <a:ext cx="195162" cy="1682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srgbClr val="D35641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23"/>
          <p:cNvGrpSpPr/>
          <p:nvPr/>
        </p:nvGrpSpPr>
        <p:grpSpPr>
          <a:xfrm>
            <a:off x="8005715" y="6324600"/>
            <a:ext cx="356640" cy="356640"/>
            <a:chOff x="7583386" y="5022563"/>
            <a:chExt cx="356640" cy="356640"/>
          </a:xfrm>
        </p:grpSpPr>
        <p:sp>
          <p:nvSpPr>
            <p:cNvPr id="25" name="Oval 24">
              <a:hlinkClick r:id="" action="ppaction://hlinkshowjump?jump=previousslide"/>
            </p:cNvPr>
            <p:cNvSpPr>
              <a:spLocks noChangeAspect="1"/>
            </p:cNvSpPr>
            <p:nvPr/>
          </p:nvSpPr>
          <p:spPr>
            <a:xfrm>
              <a:off x="7583386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sp>
          <p:nvSpPr>
            <p:cNvPr id="26" name="Isosceles Triangle 25">
              <a:hlinkClick r:id="" action="ppaction://hlinkshowjump?jump=previousslide"/>
            </p:cNvPr>
            <p:cNvSpPr>
              <a:spLocks noChangeAspect="1"/>
            </p:cNvSpPr>
            <p:nvPr/>
          </p:nvSpPr>
          <p:spPr>
            <a:xfrm rot="16200000">
              <a:off x="7649634" y="5117516"/>
              <a:ext cx="195162" cy="1682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srgbClr val="D35641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26"/>
          <p:cNvGrpSpPr/>
          <p:nvPr/>
        </p:nvGrpSpPr>
        <p:grpSpPr>
          <a:xfrm>
            <a:off x="7274499" y="6324600"/>
            <a:ext cx="356640" cy="356640"/>
            <a:chOff x="6852170" y="5022563"/>
            <a:chExt cx="356640" cy="356640"/>
          </a:xfrm>
        </p:grpSpPr>
        <p:sp>
          <p:nvSpPr>
            <p:cNvPr id="28" name="Oval 27">
              <a:hlinkClick r:id="" action="ppaction://hlinkshowjump?jump=firstslide"/>
            </p:cNvPr>
            <p:cNvSpPr>
              <a:spLocks noChangeAspect="1"/>
            </p:cNvSpPr>
            <p:nvPr/>
          </p:nvSpPr>
          <p:spPr>
            <a:xfrm>
              <a:off x="6852170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grpSp>
          <p:nvGrpSpPr>
            <p:cNvPr id="8" name="Group 28"/>
            <p:cNvGrpSpPr/>
            <p:nvPr/>
          </p:nvGrpSpPr>
          <p:grpSpPr>
            <a:xfrm>
              <a:off x="6920649" y="5087260"/>
              <a:ext cx="240202" cy="214123"/>
              <a:chOff x="7066773" y="5942997"/>
              <a:chExt cx="240202" cy="214123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7203307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hlinkClick r:id="" action="ppaction://hlinkshowjump?jump=firstslide"/>
              </p:cNvPr>
              <p:cNvSpPr/>
              <p:nvPr/>
            </p:nvSpPr>
            <p:spPr>
              <a:xfrm>
                <a:off x="7100694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Isosceles Triangle 31">
                <a:hlinkClick r:id="rId3" action="ppaction://hlinksldjump"/>
              </p:cNvPr>
              <p:cNvSpPr/>
              <p:nvPr/>
            </p:nvSpPr>
            <p:spPr>
              <a:xfrm>
                <a:off x="7066773" y="5942997"/>
                <a:ext cx="240202" cy="11212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33" name="Straight Connector 32"/>
          <p:cNvCxnSpPr/>
          <p:nvPr/>
        </p:nvCxnSpPr>
        <p:spPr>
          <a:xfrm>
            <a:off x="7813729" y="6325524"/>
            <a:ext cx="0" cy="3566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96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18"/>
          <p:cNvGrpSpPr/>
          <p:nvPr/>
        </p:nvGrpSpPr>
        <p:grpSpPr>
          <a:xfrm>
            <a:off x="8558760" y="6324600"/>
            <a:ext cx="356640" cy="356640"/>
            <a:chOff x="8136431" y="5022563"/>
            <a:chExt cx="356640" cy="356640"/>
          </a:xfrm>
        </p:grpSpPr>
        <p:sp>
          <p:nvSpPr>
            <p:cNvPr id="20" name="Oval 19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>
              <a:off x="8136431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sp>
          <p:nvSpPr>
            <p:cNvPr id="21" name="Isosceles Triangle 20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 rot="5400000" flipH="1">
              <a:off x="8252374" y="5117516"/>
              <a:ext cx="195162" cy="1682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srgbClr val="D35641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23"/>
          <p:cNvGrpSpPr/>
          <p:nvPr/>
        </p:nvGrpSpPr>
        <p:grpSpPr>
          <a:xfrm>
            <a:off x="8005715" y="6324600"/>
            <a:ext cx="356640" cy="356640"/>
            <a:chOff x="7583386" y="5022563"/>
            <a:chExt cx="356640" cy="356640"/>
          </a:xfrm>
        </p:grpSpPr>
        <p:sp>
          <p:nvSpPr>
            <p:cNvPr id="27" name="Oval 26">
              <a:hlinkClick r:id="" action="ppaction://hlinkshowjump?jump=previousslide"/>
            </p:cNvPr>
            <p:cNvSpPr>
              <a:spLocks noChangeAspect="1"/>
            </p:cNvSpPr>
            <p:nvPr/>
          </p:nvSpPr>
          <p:spPr>
            <a:xfrm>
              <a:off x="7583386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sp>
          <p:nvSpPr>
            <p:cNvPr id="29" name="Isosceles Triangle 28">
              <a:hlinkClick r:id="" action="ppaction://hlinkshowjump?jump=previousslide"/>
            </p:cNvPr>
            <p:cNvSpPr>
              <a:spLocks noChangeAspect="1"/>
            </p:cNvSpPr>
            <p:nvPr/>
          </p:nvSpPr>
          <p:spPr>
            <a:xfrm rot="16200000">
              <a:off x="7649634" y="5117516"/>
              <a:ext cx="195162" cy="1682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srgbClr val="D35641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33"/>
          <p:cNvGrpSpPr/>
          <p:nvPr/>
        </p:nvGrpSpPr>
        <p:grpSpPr>
          <a:xfrm>
            <a:off x="7274499" y="6324600"/>
            <a:ext cx="356640" cy="356640"/>
            <a:chOff x="6852170" y="5022563"/>
            <a:chExt cx="356640" cy="356640"/>
          </a:xfrm>
        </p:grpSpPr>
        <p:sp>
          <p:nvSpPr>
            <p:cNvPr id="35" name="Oval 34">
              <a:hlinkClick r:id="" action="ppaction://hlinkshowjump?jump=firstslide"/>
            </p:cNvPr>
            <p:cNvSpPr>
              <a:spLocks noChangeAspect="1"/>
            </p:cNvSpPr>
            <p:nvPr/>
          </p:nvSpPr>
          <p:spPr>
            <a:xfrm>
              <a:off x="6852170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grpSp>
          <p:nvGrpSpPr>
            <p:cNvPr id="12" name="Group 35"/>
            <p:cNvGrpSpPr/>
            <p:nvPr/>
          </p:nvGrpSpPr>
          <p:grpSpPr>
            <a:xfrm>
              <a:off x="6920649" y="5087260"/>
              <a:ext cx="240202" cy="214123"/>
              <a:chOff x="7066773" y="5942997"/>
              <a:chExt cx="240202" cy="214123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7203307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>
                <a:hlinkClick r:id="" action="ppaction://hlinkshowjump?jump=firstslide"/>
              </p:cNvPr>
              <p:cNvSpPr/>
              <p:nvPr/>
            </p:nvSpPr>
            <p:spPr>
              <a:xfrm>
                <a:off x="7100694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Isosceles Triangle 38">
                <a:hlinkClick r:id="rId3" action="ppaction://hlinksldjump"/>
              </p:cNvPr>
              <p:cNvSpPr/>
              <p:nvPr/>
            </p:nvSpPr>
            <p:spPr>
              <a:xfrm>
                <a:off x="7066773" y="5942997"/>
                <a:ext cx="240202" cy="11212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40" name="Straight Connector 39"/>
          <p:cNvCxnSpPr/>
          <p:nvPr/>
        </p:nvCxnSpPr>
        <p:spPr>
          <a:xfrm>
            <a:off x="7813729" y="6325524"/>
            <a:ext cx="0" cy="3566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9144000" cy="3383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457200" y="1828800"/>
            <a:ext cx="7772400" cy="1143000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3600" spc="-80" baseline="0">
                <a:solidFill>
                  <a:schemeClr val="tx1"/>
                </a:solidFill>
                <a:latin typeface="Segoe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381000" y="3352800"/>
            <a:ext cx="7924800" cy="11430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rgbClr val="C00000"/>
                </a:solidFill>
                <a:latin typeface="Segoe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45423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4699000" y="1"/>
            <a:ext cx="444500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20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620000" cy="4373563"/>
          </a:xfrm>
        </p:spPr>
        <p:txBody>
          <a:bodyPr/>
          <a:lstStyle>
            <a:lvl1pPr>
              <a:defRPr sz="2200">
                <a:latin typeface="Segoe"/>
              </a:defRPr>
            </a:lvl1pPr>
            <a:lvl2pPr>
              <a:defRPr>
                <a:latin typeface="Segoe"/>
              </a:defRPr>
            </a:lvl2pPr>
            <a:lvl3pPr>
              <a:defRPr>
                <a:latin typeface="Segoe"/>
              </a:defRPr>
            </a:lvl3pPr>
            <a:lvl4pPr>
              <a:defRPr>
                <a:latin typeface="Segoe"/>
              </a:defRPr>
            </a:lvl4pPr>
            <a:lvl5pPr>
              <a:defRPr>
                <a:latin typeface="Segoe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2" name="Group 6"/>
          <p:cNvGrpSpPr/>
          <p:nvPr/>
        </p:nvGrpSpPr>
        <p:grpSpPr>
          <a:xfrm>
            <a:off x="7274499" y="6324600"/>
            <a:ext cx="356640" cy="356640"/>
            <a:chOff x="6852170" y="5022563"/>
            <a:chExt cx="356640" cy="356640"/>
          </a:xfrm>
        </p:grpSpPr>
        <p:sp>
          <p:nvSpPr>
            <p:cNvPr id="10" name="Oval 9">
              <a:hlinkClick r:id="" action="ppaction://hlinkshowjump?jump=firstslide"/>
            </p:cNvPr>
            <p:cNvSpPr>
              <a:spLocks noChangeAspect="1"/>
            </p:cNvSpPr>
            <p:nvPr/>
          </p:nvSpPr>
          <p:spPr>
            <a:xfrm>
              <a:off x="6852170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grpSp>
          <p:nvGrpSpPr>
            <p:cNvPr id="5" name="Group 10"/>
            <p:cNvGrpSpPr/>
            <p:nvPr/>
          </p:nvGrpSpPr>
          <p:grpSpPr>
            <a:xfrm>
              <a:off x="6920649" y="5087260"/>
              <a:ext cx="240202" cy="214123"/>
              <a:chOff x="7066773" y="5942997"/>
              <a:chExt cx="240202" cy="214123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7203307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hlinkClick r:id="" action="ppaction://hlinkshowjump?jump=firstslide"/>
              </p:cNvPr>
              <p:cNvSpPr/>
              <p:nvPr/>
            </p:nvSpPr>
            <p:spPr>
              <a:xfrm>
                <a:off x="7100694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>
                <a:hlinkClick r:id="" action="ppaction://hlinkshowjump?jump=firstslide"/>
              </p:cNvPr>
              <p:cNvSpPr/>
              <p:nvPr/>
            </p:nvSpPr>
            <p:spPr>
              <a:xfrm>
                <a:off x="7066773" y="5942997"/>
                <a:ext cx="240202" cy="11212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" name="Group 14"/>
          <p:cNvGrpSpPr/>
          <p:nvPr/>
        </p:nvGrpSpPr>
        <p:grpSpPr>
          <a:xfrm>
            <a:off x="8558760" y="6325524"/>
            <a:ext cx="356640" cy="356640"/>
            <a:chOff x="8136431" y="5022563"/>
            <a:chExt cx="356640" cy="356640"/>
          </a:xfrm>
        </p:grpSpPr>
        <p:sp>
          <p:nvSpPr>
            <p:cNvPr id="16" name="Oval 15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>
              <a:off x="8136431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sp>
          <p:nvSpPr>
            <p:cNvPr id="17" name="Isosceles Triangle 16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 rot="5400000" flipH="1">
              <a:off x="8252374" y="5117516"/>
              <a:ext cx="195162" cy="1682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srgbClr val="D35641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17"/>
          <p:cNvGrpSpPr/>
          <p:nvPr/>
        </p:nvGrpSpPr>
        <p:grpSpPr>
          <a:xfrm>
            <a:off x="7274499" y="6324600"/>
            <a:ext cx="356640" cy="356640"/>
            <a:chOff x="6852170" y="5022563"/>
            <a:chExt cx="356640" cy="356640"/>
          </a:xfrm>
        </p:grpSpPr>
        <p:sp>
          <p:nvSpPr>
            <p:cNvPr id="19" name="Oval 18">
              <a:hlinkClick r:id="" action="ppaction://hlinkshowjump?jump=firstslide"/>
            </p:cNvPr>
            <p:cNvSpPr>
              <a:spLocks noChangeAspect="1"/>
            </p:cNvSpPr>
            <p:nvPr/>
          </p:nvSpPr>
          <p:spPr>
            <a:xfrm>
              <a:off x="6852170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grpSp>
          <p:nvGrpSpPr>
            <p:cNvPr id="11" name="Group 19"/>
            <p:cNvGrpSpPr/>
            <p:nvPr/>
          </p:nvGrpSpPr>
          <p:grpSpPr>
            <a:xfrm>
              <a:off x="6920649" y="5087260"/>
              <a:ext cx="240202" cy="214123"/>
              <a:chOff x="7066773" y="5942997"/>
              <a:chExt cx="240202" cy="214123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7203307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hlinkClick r:id="" action="ppaction://hlinkshowjump?jump=firstslide"/>
              </p:cNvPr>
              <p:cNvSpPr/>
              <p:nvPr/>
            </p:nvSpPr>
            <p:spPr>
              <a:xfrm>
                <a:off x="7100694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Isosceles Triangle 22">
                <a:hlinkClick r:id="rId3" action="ppaction://hlinksldjump"/>
              </p:cNvPr>
              <p:cNvSpPr/>
              <p:nvPr/>
            </p:nvSpPr>
            <p:spPr>
              <a:xfrm>
                <a:off x="7066773" y="5942997"/>
                <a:ext cx="240202" cy="11212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24" name="Straight Connector 23"/>
          <p:cNvCxnSpPr/>
          <p:nvPr/>
        </p:nvCxnSpPr>
        <p:spPr>
          <a:xfrm>
            <a:off x="7813729" y="6325524"/>
            <a:ext cx="0" cy="3566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7628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4699000" y="0"/>
            <a:ext cx="444500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620000" cy="4373563"/>
          </a:xfrm>
        </p:spPr>
        <p:txBody>
          <a:bodyPr/>
          <a:lstStyle>
            <a:lvl1pPr>
              <a:defRPr sz="2200">
                <a:latin typeface="Segoe"/>
              </a:defRPr>
            </a:lvl1pPr>
            <a:lvl2pPr>
              <a:defRPr>
                <a:latin typeface="Segoe"/>
              </a:defRPr>
            </a:lvl2pPr>
            <a:lvl3pPr>
              <a:defRPr>
                <a:latin typeface="Segoe"/>
              </a:defRPr>
            </a:lvl3pPr>
            <a:lvl4pPr>
              <a:defRPr>
                <a:latin typeface="Segoe"/>
              </a:defRPr>
            </a:lvl4pPr>
            <a:lvl5pPr>
              <a:defRPr>
                <a:latin typeface="Segoe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65966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20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96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620000" cy="4373563"/>
          </a:xfrm>
        </p:spPr>
        <p:txBody>
          <a:bodyPr/>
          <a:lstStyle>
            <a:lvl1pPr>
              <a:defRPr sz="3600">
                <a:latin typeface="+mn-lt"/>
              </a:defRPr>
            </a:lvl1pPr>
            <a:lvl2pPr>
              <a:defRPr sz="3200">
                <a:latin typeface="+mn-lt"/>
              </a:defRPr>
            </a:lvl2pPr>
            <a:lvl3pPr>
              <a:defRPr>
                <a:latin typeface="Segoe UI Light" pitchFamily="34" charset="0"/>
              </a:defRPr>
            </a:lvl3pPr>
            <a:lvl4pPr>
              <a:defRPr>
                <a:latin typeface="Segoe UI Light" pitchFamily="34" charset="0"/>
              </a:defRPr>
            </a:lvl4pPr>
            <a:lvl5pPr>
              <a:defRPr>
                <a:latin typeface="Segoe UI Ligh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2" name="Group 4"/>
          <p:cNvGrpSpPr/>
          <p:nvPr/>
        </p:nvGrpSpPr>
        <p:grpSpPr>
          <a:xfrm>
            <a:off x="8558760" y="6325524"/>
            <a:ext cx="356640" cy="356640"/>
            <a:chOff x="8136431" y="5022563"/>
            <a:chExt cx="356640" cy="356640"/>
          </a:xfrm>
        </p:grpSpPr>
        <p:sp>
          <p:nvSpPr>
            <p:cNvPr id="6" name="Oval 5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>
              <a:off x="8136431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sp>
          <p:nvSpPr>
            <p:cNvPr id="8" name="Isosceles Triangle 7">
              <a:hlinkClick r:id="" action="ppaction://hlinkshowjump?jump=nextslide"/>
            </p:cNvPr>
            <p:cNvSpPr>
              <a:spLocks noChangeAspect="1"/>
            </p:cNvSpPr>
            <p:nvPr/>
          </p:nvSpPr>
          <p:spPr>
            <a:xfrm rot="5400000" flipH="1">
              <a:off x="8252374" y="5117516"/>
              <a:ext cx="195162" cy="1682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srgbClr val="D35641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12"/>
          <p:cNvGrpSpPr/>
          <p:nvPr/>
        </p:nvGrpSpPr>
        <p:grpSpPr>
          <a:xfrm>
            <a:off x="7274499" y="6324600"/>
            <a:ext cx="356640" cy="356640"/>
            <a:chOff x="6852170" y="5022563"/>
            <a:chExt cx="356640" cy="356640"/>
          </a:xfrm>
        </p:grpSpPr>
        <p:sp>
          <p:nvSpPr>
            <p:cNvPr id="14" name="Oval 13">
              <a:hlinkClick r:id="" action="ppaction://hlinkshowjump?jump=firstslide"/>
            </p:cNvPr>
            <p:cNvSpPr>
              <a:spLocks noChangeAspect="1"/>
            </p:cNvSpPr>
            <p:nvPr/>
          </p:nvSpPr>
          <p:spPr>
            <a:xfrm>
              <a:off x="6852170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grpSp>
          <p:nvGrpSpPr>
            <p:cNvPr id="5" name="Group 14"/>
            <p:cNvGrpSpPr/>
            <p:nvPr/>
          </p:nvGrpSpPr>
          <p:grpSpPr>
            <a:xfrm>
              <a:off x="6920649" y="5087260"/>
              <a:ext cx="240202" cy="214123"/>
              <a:chOff x="7066773" y="5942997"/>
              <a:chExt cx="240202" cy="214123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7203307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hlinkClick r:id="" action="ppaction://hlinkshowjump?jump=firstslide"/>
              </p:cNvPr>
              <p:cNvSpPr/>
              <p:nvPr/>
            </p:nvSpPr>
            <p:spPr>
              <a:xfrm>
                <a:off x="7100694" y="6055119"/>
                <a:ext cx="56276" cy="102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>
                <a:hlinkClick r:id="rId3" action="ppaction://hlinksldjump"/>
              </p:cNvPr>
              <p:cNvSpPr/>
              <p:nvPr/>
            </p:nvSpPr>
            <p:spPr>
              <a:xfrm>
                <a:off x="7066773" y="5942997"/>
                <a:ext cx="240202" cy="11212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19" name="Straight Connector 18"/>
          <p:cNvCxnSpPr/>
          <p:nvPr/>
        </p:nvCxnSpPr>
        <p:spPr>
          <a:xfrm>
            <a:off x="7813729" y="6325524"/>
            <a:ext cx="0" cy="3566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19"/>
          <p:cNvGrpSpPr/>
          <p:nvPr/>
        </p:nvGrpSpPr>
        <p:grpSpPr>
          <a:xfrm>
            <a:off x="8005715" y="6324600"/>
            <a:ext cx="356640" cy="356640"/>
            <a:chOff x="7583386" y="5022563"/>
            <a:chExt cx="356640" cy="356640"/>
          </a:xfrm>
        </p:grpSpPr>
        <p:sp>
          <p:nvSpPr>
            <p:cNvPr id="21" name="Oval 20">
              <a:hlinkClick r:id="" action="ppaction://hlinkshowjump?jump=previousslide"/>
            </p:cNvPr>
            <p:cNvSpPr>
              <a:spLocks noChangeAspect="1"/>
            </p:cNvSpPr>
            <p:nvPr/>
          </p:nvSpPr>
          <p:spPr>
            <a:xfrm>
              <a:off x="7583386" y="5022563"/>
              <a:ext cx="356640" cy="356640"/>
            </a:xfrm>
            <a:prstGeom prst="ellipse">
              <a:avLst/>
            </a:prstGeom>
            <a:gradFill flip="none" rotWithShape="1">
              <a:gsLst>
                <a:gs pos="0">
                  <a:srgbClr val="FE5815"/>
                </a:gs>
                <a:gs pos="100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FF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Segoe" pitchFamily="34" charset="0"/>
              </a:endParaRPr>
            </a:p>
          </p:txBody>
        </p:sp>
        <p:sp>
          <p:nvSpPr>
            <p:cNvPr id="22" name="Isosceles Triangle 21">
              <a:hlinkClick r:id="" action="ppaction://hlinkshowjump?jump=previousslide"/>
            </p:cNvPr>
            <p:cNvSpPr>
              <a:spLocks noChangeAspect="1"/>
            </p:cNvSpPr>
            <p:nvPr/>
          </p:nvSpPr>
          <p:spPr>
            <a:xfrm rot="16200000">
              <a:off x="7649634" y="5117516"/>
              <a:ext cx="195162" cy="1682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srgbClr val="D35641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B6DB6097-FE9B-4852-83B9-DF0B82D99DA6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9553CF-0F14-4B63-BA3D-012E806508C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83CD-0226-42CC-94F5-BE99C2452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83CD-0226-42CC-94F5-BE99C2452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83CD-0226-42CC-94F5-BE99C2452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>
            <a:alphaModFix amt="1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44196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Subtitle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6A183CD-0226-42CC-94F5-BE99C24527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4102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Software Template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000066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000066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000066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000066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000066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000066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000066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000066"/>
          </a:solidFill>
          <a:latin typeface="Arial Black" pitchFamily="34" charset="0"/>
        </a:defRPr>
      </a:lvl9pPr>
    </p:titleStyle>
    <p:bodyStyle>
      <a:lvl1pPr marL="342900" indent="-342900" algn="r" rtl="0" eaLnBrk="1" fontAlgn="base" hangingPunct="1">
        <a:spcBef>
          <a:spcPct val="20000"/>
        </a:spcBef>
        <a:spcAft>
          <a:spcPct val="0"/>
        </a:spcAft>
        <a:defRPr sz="3000" b="1">
          <a:solidFill>
            <a:srgbClr val="0066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>
            <a:alphaModFix amt="1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685800"/>
            <a:ext cx="5715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Topic Here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828800"/>
            <a:ext cx="7239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Your Description Goes Here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MY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BF528C-4C82-4640-8088-0EB95CFD2986}" type="slidenum">
              <a:rPr lang="en-MY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500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500">
          <a:solidFill>
            <a:srgbClr val="000066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500">
          <a:solidFill>
            <a:srgbClr val="000066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500">
          <a:solidFill>
            <a:srgbClr val="000066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500">
          <a:solidFill>
            <a:srgbClr val="000066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500">
          <a:solidFill>
            <a:srgbClr val="000066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500">
          <a:solidFill>
            <a:srgbClr val="000066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500">
          <a:solidFill>
            <a:srgbClr val="000066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500">
          <a:solidFill>
            <a:srgbClr val="000066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>
            <a:alphaModFix amt="1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MY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6DB6097-FE9B-4852-83B9-DF0B82D99DA6}" type="slidenum">
              <a:rPr lang="en-MY"/>
              <a:pPr/>
              <a:t>‹#›</a:t>
            </a:fld>
            <a:endParaRPr lang="en-MY"/>
          </a:p>
        </p:txBody>
      </p:sp>
      <p:sp>
        <p:nvSpPr>
          <p:cNvPr id="15260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685800"/>
            <a:ext cx="5715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Topic Here</a:t>
            </a:r>
          </a:p>
        </p:txBody>
      </p:sp>
      <p:sp>
        <p:nvSpPr>
          <p:cNvPr id="15260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828800"/>
            <a:ext cx="7239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Your Description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08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3333C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3333CC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3333CC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3333CC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3333CC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3333CC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3333CC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3333CC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3333CC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>
            <a:alphaModFix amt="1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MY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BBD4EE2-C9C7-4C62-AE47-4635544D1932}" type="slidenum">
              <a:rPr lang="en-MY"/>
              <a:pPr/>
              <a:t>‹#›</a:t>
            </a:fld>
            <a:endParaRPr lang="en-MY"/>
          </a:p>
        </p:txBody>
      </p:sp>
      <p:sp>
        <p:nvSpPr>
          <p:cNvPr id="15668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181600"/>
            <a:ext cx="807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Transitional Page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hlink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hlink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hlink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hlink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hlink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hlink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hlink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hlink"/>
          </a:solidFill>
          <a:latin typeface="Arial Black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4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A183CD-0226-42CC-94F5-BE99C2452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2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F18FFF8E-89F6-4566-8D7A-E9847AF2AE05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 cap="all" spc="-60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3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rkingwiththeexperts2012.wikispaces.com/" TargetMode="External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rkingwiththeexperts2012.wikispaces.com/" TargetMode="External"/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33600"/>
            <a:ext cx="5257800" cy="1524000"/>
          </a:xfrm>
          <a:solidFill>
            <a:schemeClr val="accent1"/>
          </a:solidFill>
        </p:spPr>
        <p:txBody>
          <a:bodyPr/>
          <a:lstStyle/>
          <a:p>
            <a:r>
              <a:rPr lang="en-US" dirty="0" smtClean="0"/>
              <a:t>Wikispaces and </a:t>
            </a:r>
            <a:r>
              <a:rPr lang="en-US" dirty="0" err="1" smtClean="0"/>
              <a:t>Dropbox</a:t>
            </a:r>
            <a:r>
              <a:rPr lang="en-US" dirty="0" smtClean="0"/>
              <a:t> and Apps 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400" dirty="0" smtClean="0"/>
              <a:t>“Oh My”</a:t>
            </a:r>
          </a:p>
          <a:p>
            <a:r>
              <a:rPr lang="en-US" sz="4400" dirty="0" smtClean="0"/>
              <a:t>Toto, we aren’t in Kansas anymore!</a:t>
            </a:r>
            <a:endParaRPr lang="en-US" sz="4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737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/>
          <p:nvPr/>
        </p:nvSpPr>
        <p:spPr>
          <a:xfrm>
            <a:off x="457200" y="3276600"/>
            <a:ext cx="1371600" cy="6096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53340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you have never joined Wikispaces before, you need to </a:t>
            </a:r>
            <a:r>
              <a:rPr lang="en-US" u="sng" dirty="0" smtClean="0"/>
              <a:t>Create a new Wikispaces Account</a:t>
            </a:r>
            <a:r>
              <a:rPr lang="en-US" dirty="0" smtClean="0"/>
              <a:t>.  If you have joined Wikispaces before, sign in with your username and password.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Username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1964531"/>
            <a:ext cx="723900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eft Arrow 6"/>
          <p:cNvSpPr/>
          <p:nvPr/>
        </p:nvSpPr>
        <p:spPr>
          <a:xfrm>
            <a:off x="4267200" y="3429000"/>
            <a:ext cx="1295400" cy="4572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62400" y="3962400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Make your username something that it recognizable like </a:t>
            </a:r>
            <a:r>
              <a:rPr lang="en-US" b="1" dirty="0" err="1" smtClean="0"/>
              <a:t>kratzlaff</a:t>
            </a:r>
            <a:r>
              <a:rPr lang="en-US" b="1" dirty="0" smtClean="0"/>
              <a:t> or </a:t>
            </a:r>
            <a:r>
              <a:rPr lang="en-US" b="1" dirty="0" err="1" smtClean="0"/>
              <a:t>RatzlaffK</a:t>
            </a:r>
            <a:r>
              <a:rPr lang="en-US" b="1" dirty="0"/>
              <a:t> </a:t>
            </a:r>
            <a:r>
              <a:rPr lang="en-US" b="1" dirty="0" smtClean="0"/>
              <a:t>(first initial and last name or last name and first initial.)   </a:t>
            </a:r>
            <a:endParaRPr lang="en-US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190999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In your </a:t>
            </a:r>
            <a:r>
              <a:rPr lang="en-US" sz="4400" dirty="0" smtClean="0">
                <a:solidFill>
                  <a:schemeClr val="tx1"/>
                </a:solidFill>
              </a:rPr>
              <a:t>email address </a:t>
            </a:r>
            <a:r>
              <a:rPr lang="en-US" sz="4400" dirty="0" smtClean="0">
                <a:solidFill>
                  <a:schemeClr val="tx1"/>
                </a:solidFill>
              </a:rPr>
              <a:t>book, create an entry for Wikispaces and put your Username and Password </a:t>
            </a:r>
            <a:r>
              <a:rPr lang="en-US" sz="4400" dirty="0" smtClean="0">
                <a:solidFill>
                  <a:schemeClr val="tx1"/>
                </a:solidFill>
              </a:rPr>
              <a:t>there to store it. 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838200"/>
          </a:xfrm>
        </p:spPr>
        <p:txBody>
          <a:bodyPr/>
          <a:lstStyle/>
          <a:p>
            <a:pPr algn="ctr"/>
            <a:r>
              <a:rPr lang="en-US" dirty="0" smtClean="0"/>
              <a:t>Tip!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305800" cy="8080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Wiki Membership – Confirm your Email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47800"/>
            <a:ext cx="8805331" cy="495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eft Arrow 4"/>
          <p:cNvSpPr/>
          <p:nvPr/>
        </p:nvSpPr>
        <p:spPr>
          <a:xfrm rot="20419463">
            <a:off x="3387488" y="5335355"/>
            <a:ext cx="1911822" cy="537587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57800" y="3429000"/>
            <a:ext cx="335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Open your email account and find the email from Wikispaces.  This only gives you a membership to Wikispaces. </a:t>
            </a:r>
            <a:endParaRPr lang="en-US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8922" y="1481138"/>
            <a:ext cx="804615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6400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Email with Pending Membership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81400" y="3352800"/>
            <a:ext cx="48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Wiki creator / manager (me) will receive an email that you have requested to join this Wiki.  Once </a:t>
            </a:r>
            <a:r>
              <a:rPr lang="en-US" sz="2400" b="1" dirty="0" smtClean="0"/>
              <a:t>I approve that membership, you </a:t>
            </a:r>
            <a:r>
              <a:rPr lang="en-US" sz="2400" b="1" dirty="0" smtClean="0"/>
              <a:t>have access to the Wiki. </a:t>
            </a:r>
            <a:endParaRPr lang="en-US" sz="24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sz="3200" dirty="0" smtClean="0"/>
              <a:t>As a guest, you can </a:t>
            </a:r>
            <a:r>
              <a:rPr lang="en-US" sz="3200" dirty="0" smtClean="0"/>
              <a:t>only </a:t>
            </a:r>
            <a:r>
              <a:rPr lang="en-US" sz="3200" dirty="0" smtClean="0"/>
              <a:t>view things on </a:t>
            </a:r>
            <a:r>
              <a:rPr lang="en-US" sz="3200" dirty="0" smtClean="0"/>
              <a:t>the Wiki</a:t>
            </a:r>
          </a:p>
          <a:p>
            <a:pPr marL="457200" indent="-457200">
              <a:buAutoNum type="arabicPeriod"/>
            </a:pPr>
            <a:r>
              <a:rPr lang="en-US" sz="3200" dirty="0" smtClean="0"/>
              <a:t>As a member, you can comment, </a:t>
            </a:r>
            <a:r>
              <a:rPr lang="en-US" sz="3200" dirty="0" smtClean="0"/>
              <a:t>edit, share files, and more. </a:t>
            </a:r>
          </a:p>
          <a:p>
            <a:pPr marL="457200" indent="-457200">
              <a:buNone/>
            </a:pP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Wiki Access</a:t>
            </a:r>
            <a:endParaRPr lang="en-US" dirty="0">
              <a:effectLst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1829761"/>
          </a:xfrm>
        </p:spPr>
        <p:txBody>
          <a:bodyPr/>
          <a:lstStyle/>
          <a:p>
            <a:r>
              <a:rPr lang="en-US" dirty="0" smtClean="0"/>
              <a:t>Let’s Look at the Wiki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295400" y="2362200"/>
            <a:ext cx="7010400" cy="2819400"/>
          </a:xfrm>
        </p:spPr>
        <p:txBody>
          <a:bodyPr/>
          <a:lstStyle/>
          <a:p>
            <a:r>
              <a:rPr lang="en-US" sz="5400" dirty="0" smtClean="0">
                <a:hlinkClick r:id="rId2"/>
              </a:rPr>
              <a:t>www.workingwiththeexperts2012.wikispaces.com</a:t>
            </a:r>
            <a:r>
              <a:rPr lang="en-US" sz="5400" dirty="0" smtClean="0"/>
              <a:t> </a:t>
            </a:r>
            <a:endParaRPr lang="en-US" sz="5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534400" cy="4525963"/>
          </a:xfrm>
        </p:spPr>
        <p:txBody>
          <a:bodyPr>
            <a:normAutofit/>
          </a:bodyPr>
          <a:lstStyle/>
          <a:p>
            <a:pPr marL="457200" indent="-457200"/>
            <a:r>
              <a:rPr lang="en-US" sz="3200" dirty="0" smtClean="0"/>
              <a:t>Black Strip </a:t>
            </a:r>
            <a:endParaRPr lang="en-US" sz="3200" dirty="0" smtClean="0"/>
          </a:p>
          <a:p>
            <a:pPr marL="857250" lvl="1" indent="-457200">
              <a:buAutoNum type="arabicPeriod"/>
            </a:pPr>
            <a:r>
              <a:rPr lang="en-US" sz="3200" dirty="0" smtClean="0"/>
              <a:t>Email Messages</a:t>
            </a:r>
          </a:p>
          <a:p>
            <a:pPr marL="857250" lvl="1" indent="-457200">
              <a:buAutoNum type="arabicPeriod"/>
            </a:pPr>
            <a:r>
              <a:rPr lang="en-US" sz="3200" dirty="0" smtClean="0"/>
              <a:t>Square Face - Dashboard which takes you to other Wikis, settings, etc.  </a:t>
            </a:r>
          </a:p>
          <a:p>
            <a:pPr marL="857250" lvl="1" indent="-457200">
              <a:buAutoNum type="arabicPeriod"/>
            </a:pPr>
            <a:r>
              <a:rPr lang="en-US" sz="3200" dirty="0" smtClean="0"/>
              <a:t>Your username</a:t>
            </a:r>
          </a:p>
          <a:p>
            <a:pPr marL="857250" lvl="1" indent="-457200">
              <a:buAutoNum type="arabicPeriod"/>
            </a:pPr>
            <a:r>
              <a:rPr lang="en-US" sz="3200" dirty="0" smtClean="0"/>
              <a:t>My Wikis</a:t>
            </a:r>
          </a:p>
          <a:p>
            <a:pPr marL="857250" lvl="1" indent="-457200">
              <a:buAutoNum type="arabicPeriod"/>
            </a:pPr>
            <a:r>
              <a:rPr lang="en-US" sz="3200" dirty="0" smtClean="0"/>
              <a:t>Help</a:t>
            </a:r>
          </a:p>
          <a:p>
            <a:pPr marL="857250" lvl="1" indent="-457200">
              <a:buAutoNum type="arabicPeriod"/>
            </a:pPr>
            <a:r>
              <a:rPr lang="en-US" sz="3200" dirty="0" smtClean="0"/>
              <a:t>Sign out</a:t>
            </a:r>
          </a:p>
          <a:p>
            <a:pPr marL="857250" lvl="1" indent="-457200">
              <a:buAutoNum type="arabicPeriod"/>
            </a:pP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Wiki Page - Home</a:t>
            </a:r>
            <a:endParaRPr lang="en-US" dirty="0">
              <a:effectLst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Gray Strip: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Edit – open to add files, pictures, links, or change / edit wording on pages 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Discussion Posts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Comments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 </a:t>
            </a:r>
            <a:r>
              <a:rPr lang="en-US" sz="3200" dirty="0" smtClean="0"/>
              <a:t>… More Options 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sz="3200" dirty="0" smtClean="0"/>
              <a:t>Print page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Wiki Page Home</a:t>
            </a:r>
            <a:endParaRPr lang="en-US" dirty="0">
              <a:effectLst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eriod"/>
            </a:pPr>
            <a:r>
              <a:rPr lang="en-US" dirty="0" smtClean="0"/>
              <a:t>Cool Tools</a:t>
            </a:r>
          </a:p>
          <a:p>
            <a:pPr marL="624078" indent="-514350">
              <a:buAutoNum type="arabicPeriod"/>
            </a:pPr>
            <a:r>
              <a:rPr lang="en-US" dirty="0" smtClean="0"/>
              <a:t>Digital Text</a:t>
            </a:r>
          </a:p>
          <a:p>
            <a:pPr marL="624078" indent="-514350">
              <a:buAutoNum type="arabicPeriod"/>
            </a:pPr>
            <a:r>
              <a:rPr lang="en-US" dirty="0" smtClean="0"/>
              <a:t>iPads</a:t>
            </a:r>
          </a:p>
          <a:p>
            <a:pPr marL="624078" indent="-514350">
              <a:buAutoNum type="arabicPeriod"/>
            </a:pPr>
            <a:r>
              <a:rPr lang="en-US" dirty="0" smtClean="0"/>
              <a:t>Scientific Calculator</a:t>
            </a:r>
          </a:p>
          <a:p>
            <a:pPr marL="624078" indent="-514350">
              <a:buAutoNum type="arabicPeriod"/>
            </a:pPr>
            <a:r>
              <a:rPr lang="en-US" dirty="0" smtClean="0"/>
              <a:t>Using the Cricket</a:t>
            </a:r>
          </a:p>
          <a:p>
            <a:pPr marL="624078" indent="-514350">
              <a:buAutoNum type="arabicPeriod"/>
            </a:pPr>
            <a:r>
              <a:rPr lang="en-US" dirty="0" smtClean="0"/>
              <a:t>Wikispaces and </a:t>
            </a:r>
            <a:r>
              <a:rPr lang="en-US" dirty="0" err="1" smtClean="0"/>
              <a:t>Dropbox</a:t>
            </a:r>
            <a:endParaRPr lang="en-US" dirty="0" smtClean="0"/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If you missed a session, you can access the handouts and materials on those pages.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Wiki Pages</a:t>
            </a:r>
            <a:endParaRPr lang="en-US" dirty="0"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590800"/>
            <a:ext cx="7772400" cy="1393825"/>
          </a:xfrm>
        </p:spPr>
        <p:txBody>
          <a:bodyPr/>
          <a:lstStyle/>
          <a:p>
            <a:r>
              <a:rPr lang="en-US" sz="6600" dirty="0" smtClean="0"/>
              <a:t>What is a Wiki? </a:t>
            </a:r>
            <a:endParaRPr lang="en-US" sz="6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/>
          <a:p>
            <a:r>
              <a:rPr lang="en-US" sz="4000" dirty="0" smtClean="0"/>
              <a:t>No, it’s not a flying monkey!</a:t>
            </a:r>
            <a:endParaRPr lang="en-US" sz="4000" dirty="0"/>
          </a:p>
        </p:txBody>
      </p:sp>
      <p:pic>
        <p:nvPicPr>
          <p:cNvPr id="5" name="Picture 4" descr="Flying Monke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533400"/>
            <a:ext cx="2641600" cy="19812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Favorites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TIP!</a:t>
            </a:r>
            <a:endParaRPr lang="en-US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Dropbox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No, it’s not a flying house that “drops” in the Land of Oz! </a:t>
            </a:r>
            <a:endParaRPr lang="en-US" dirty="0"/>
          </a:p>
        </p:txBody>
      </p:sp>
      <p:pic>
        <p:nvPicPr>
          <p:cNvPr id="6" name="Picture 5" descr="Tornado and house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457200"/>
            <a:ext cx="26670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Free service that lets you bring all your photos, docs, and videos anywhere.  Files you save to your </a:t>
            </a:r>
            <a:r>
              <a:rPr lang="en-US" sz="3200" dirty="0" err="1" smtClean="0"/>
              <a:t>Dropbox</a:t>
            </a:r>
            <a:r>
              <a:rPr lang="en-US" sz="3200" dirty="0" smtClean="0"/>
              <a:t> will automatically save to all your computers, phones, and even the </a:t>
            </a:r>
            <a:r>
              <a:rPr lang="en-US" sz="3200" dirty="0" err="1" smtClean="0"/>
              <a:t>Dropbox</a:t>
            </a:r>
            <a:r>
              <a:rPr lang="en-US" sz="3200" dirty="0" smtClean="0"/>
              <a:t> website. 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457200"/>
            <a:ext cx="5029200" cy="838200"/>
          </a:xfrm>
        </p:spPr>
        <p:txBody>
          <a:bodyPr>
            <a:normAutofit/>
          </a:bodyPr>
          <a:lstStyle/>
          <a:p>
            <a:r>
              <a:rPr lang="en-US" dirty="0" err="1" smtClean="0">
                <a:effectLst/>
              </a:rPr>
              <a:t>Dropbox</a:t>
            </a:r>
            <a:endParaRPr lang="en-US" dirty="0">
              <a:effectLst/>
            </a:endParaRPr>
          </a:p>
        </p:txBody>
      </p:sp>
      <p:pic>
        <p:nvPicPr>
          <p:cNvPr id="4" name="Picture 3" descr="Dropbox 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4800600"/>
            <a:ext cx="5257800" cy="1324187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Start a file at school, put it in </a:t>
            </a:r>
            <a:r>
              <a:rPr lang="en-US" sz="3200" dirty="0" err="1" smtClean="0"/>
              <a:t>Dropbox</a:t>
            </a:r>
            <a:r>
              <a:rPr lang="en-US" sz="3200" dirty="0" smtClean="0"/>
              <a:t>, then open the file at home or on your phone</a:t>
            </a:r>
          </a:p>
          <a:p>
            <a:r>
              <a:rPr lang="en-US" sz="3200" dirty="0" smtClean="0"/>
              <a:t>Invite your friends or co-workers to a folder in your </a:t>
            </a:r>
            <a:r>
              <a:rPr lang="en-US" sz="3200" dirty="0" err="1" smtClean="0"/>
              <a:t>Dropbox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You can send people a link to a specific file in your </a:t>
            </a:r>
            <a:r>
              <a:rPr lang="en-US" sz="3200" dirty="0" err="1" smtClean="0"/>
              <a:t>Dropbox</a:t>
            </a:r>
            <a:r>
              <a:rPr lang="en-US" sz="3200" dirty="0" smtClean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effectLst/>
              </a:rPr>
              <a:t>Dropbox</a:t>
            </a:r>
            <a:r>
              <a:rPr lang="en-US" dirty="0" smtClean="0">
                <a:effectLst/>
              </a:rPr>
              <a:t>  - Simple Sharing</a:t>
            </a:r>
            <a:endParaRPr lang="en-US" dirty="0">
              <a:effectLst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Syncing files between all your computers, </a:t>
            </a:r>
            <a:r>
              <a:rPr lang="en-US" dirty="0" err="1" smtClean="0"/>
              <a:t>smartphones</a:t>
            </a:r>
            <a:r>
              <a:rPr lang="en-US" dirty="0" smtClean="0"/>
              <a:t>, and tablets is what </a:t>
            </a:r>
            <a:r>
              <a:rPr lang="en-US" dirty="0" err="1" smtClean="0"/>
              <a:t>Dropbox</a:t>
            </a:r>
            <a:r>
              <a:rPr lang="en-US" dirty="0" smtClean="0"/>
              <a:t> is all about.</a:t>
            </a:r>
          </a:p>
          <a:p>
            <a:r>
              <a:rPr lang="en-US" dirty="0" smtClean="0"/>
              <a:t>Install </a:t>
            </a:r>
            <a:r>
              <a:rPr lang="en-US" dirty="0" err="1" smtClean="0"/>
              <a:t>Dropbox</a:t>
            </a:r>
            <a:r>
              <a:rPr lang="en-US" dirty="0" smtClean="0"/>
              <a:t> on each device</a:t>
            </a:r>
          </a:p>
          <a:p>
            <a:pPr lvl="1"/>
            <a:r>
              <a:rPr lang="en-US" dirty="0" smtClean="0"/>
              <a:t>When installing you will sign in or create a new account.  You only need ONE account.</a:t>
            </a:r>
          </a:p>
          <a:p>
            <a:r>
              <a:rPr lang="en-US" dirty="0" smtClean="0"/>
              <a:t>Adding files to your </a:t>
            </a:r>
            <a:r>
              <a:rPr lang="en-US" dirty="0" err="1" smtClean="0"/>
              <a:t>Dropbox</a:t>
            </a:r>
            <a:r>
              <a:rPr lang="en-US" dirty="0" smtClean="0"/>
              <a:t> file on one device automatically syncs it to all the other devices</a:t>
            </a:r>
          </a:p>
          <a:p>
            <a:r>
              <a:rPr lang="en-US" dirty="0" smtClean="0"/>
              <a:t>You can then access your files through the </a:t>
            </a:r>
            <a:r>
              <a:rPr lang="en-US" dirty="0" err="1" smtClean="0"/>
              <a:t>Dropbox</a:t>
            </a:r>
            <a:r>
              <a:rPr lang="en-US" dirty="0" smtClean="0"/>
              <a:t> website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effectLst/>
              </a:rPr>
              <a:t>Dropbox</a:t>
            </a:r>
            <a:r>
              <a:rPr lang="en-US" dirty="0" smtClean="0">
                <a:effectLst/>
              </a:rPr>
              <a:t> – Syncing Files</a:t>
            </a:r>
            <a:endParaRPr lang="en-US" dirty="0">
              <a:effectLst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Allows you to access your </a:t>
            </a:r>
            <a:r>
              <a:rPr lang="en-US" dirty="0" err="1" smtClean="0"/>
              <a:t>Dropbox</a:t>
            </a:r>
            <a:r>
              <a:rPr lang="en-US" dirty="0" smtClean="0"/>
              <a:t> directly through a folder on your hard drive.  </a:t>
            </a:r>
          </a:p>
          <a:p>
            <a:r>
              <a:rPr lang="en-US" dirty="0" smtClean="0"/>
              <a:t>Acts as any other folder on your hard drive</a:t>
            </a:r>
          </a:p>
          <a:p>
            <a:r>
              <a:rPr lang="en-US" dirty="0" smtClean="0"/>
              <a:t>Any time you save a change to a file and are connected to the internet, that changes the file everywhere you have </a:t>
            </a:r>
            <a:r>
              <a:rPr lang="en-US" dirty="0" err="1" smtClean="0"/>
              <a:t>Dropbox</a:t>
            </a:r>
            <a:r>
              <a:rPr lang="en-US" dirty="0" smtClean="0"/>
              <a:t> installed.</a:t>
            </a:r>
          </a:p>
          <a:p>
            <a:r>
              <a:rPr lang="en-US" dirty="0" smtClean="0"/>
              <a:t>Even when you are OFFLINE, the desktop application works as a folder. </a:t>
            </a:r>
          </a:p>
          <a:p>
            <a:r>
              <a:rPr lang="en-US" dirty="0" smtClean="0"/>
              <a:t>Next time you are online, it syncs and makes the changes available to all other devices.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Dropbox</a:t>
            </a:r>
            <a:r>
              <a:rPr lang="en-US" dirty="0" smtClean="0"/>
              <a:t> Desktop Application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Dropbox</a:t>
            </a:r>
            <a:r>
              <a:rPr lang="en-US" dirty="0" smtClean="0"/>
              <a:t> creates a new folder on your computer</a:t>
            </a:r>
          </a:p>
          <a:p>
            <a:r>
              <a:rPr lang="en-US" dirty="0" smtClean="0"/>
              <a:t>You can drag and drop files into the </a:t>
            </a:r>
            <a:r>
              <a:rPr lang="en-US" dirty="0" err="1" smtClean="0"/>
              <a:t>dropbox</a:t>
            </a:r>
            <a:endParaRPr lang="en-US" dirty="0" smtClean="0"/>
          </a:p>
          <a:p>
            <a:r>
              <a:rPr lang="en-US" dirty="0" smtClean="0"/>
              <a:t>You can use the Save As… menu option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Files to </a:t>
            </a:r>
            <a:r>
              <a:rPr lang="en-US" dirty="0" err="1" smtClean="0"/>
              <a:t>Dropbox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As …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412" y="1219200"/>
            <a:ext cx="8805334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eft Arrow 6"/>
          <p:cNvSpPr/>
          <p:nvPr/>
        </p:nvSpPr>
        <p:spPr>
          <a:xfrm>
            <a:off x="1143000" y="2362200"/>
            <a:ext cx="1219200" cy="3810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848600" cy="1752282"/>
          </a:xfrm>
        </p:spPr>
        <p:txBody>
          <a:bodyPr>
            <a:normAutofit/>
          </a:bodyPr>
          <a:lstStyle/>
          <a:p>
            <a:r>
              <a:rPr lang="en-US" cap="none" dirty="0" smtClean="0"/>
              <a:t>Follow the yellow brick road to the emerald city or use technology to make your life easier!! </a:t>
            </a:r>
            <a:endParaRPr lang="en-US" cap="none" dirty="0"/>
          </a:p>
        </p:txBody>
      </p:sp>
      <p:pic>
        <p:nvPicPr>
          <p:cNvPr id="3" name="Picture 2" descr="250px-Yellow_Brick_R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35788">
            <a:off x="3178416" y="2039140"/>
            <a:ext cx="2740627" cy="399035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AutoNum type="arabicPeriod"/>
            </a:pPr>
            <a:r>
              <a:rPr lang="en-US" sz="3600" dirty="0" smtClean="0"/>
              <a:t>Wiki is a website that allows its users to add, modify, or delete its content via a web browser.</a:t>
            </a:r>
          </a:p>
          <a:p>
            <a:pPr marL="742950" indent="-742950">
              <a:buAutoNum type="arabicPeriod"/>
            </a:pPr>
            <a:r>
              <a:rPr lang="en-US" sz="3600" dirty="0" smtClean="0"/>
              <a:t>Wikis are free to teachers and students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Wikispaces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3"/>
            </a:pPr>
            <a:r>
              <a:rPr lang="en-US" sz="3200" dirty="0" smtClean="0"/>
              <a:t>Wikis can be password protected</a:t>
            </a:r>
          </a:p>
          <a:p>
            <a:pPr marL="514350" indent="-514350">
              <a:buAutoNum type="arabicPeriod" startAt="3"/>
            </a:pPr>
            <a:r>
              <a:rPr lang="en-US" sz="3200" dirty="0" smtClean="0"/>
              <a:t>You can build “projects” and “teams” in Wikis</a:t>
            </a:r>
          </a:p>
          <a:p>
            <a:pPr marL="514350" indent="-514350">
              <a:buAutoNum type="arabicPeriod" startAt="3"/>
            </a:pPr>
            <a:r>
              <a:rPr lang="en-US" sz="3200" dirty="0" smtClean="0"/>
              <a:t>Share documents, videos, spreadsheets, calendars, emails all from the Wiki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Wikispaces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of a Wiki as a …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 smtClean="0"/>
              <a:t>3 Ring Binder</a:t>
            </a:r>
            <a:endParaRPr lang="en-US" u="sng" dirty="0"/>
          </a:p>
        </p:txBody>
      </p:sp>
      <p:sp>
        <p:nvSpPr>
          <p:cNvPr id="5" name="Text Placeholder 4"/>
          <p:cNvSpPr>
            <a:spLocks noGrp="1"/>
          </p:cNvSpPr>
          <p:nvPr>
            <p:ph sz="half" idx="2"/>
          </p:nvPr>
        </p:nvSpPr>
        <p:spPr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dirty="0" smtClean="0"/>
              <a:t>Sections / Dividers</a:t>
            </a:r>
          </a:p>
          <a:p>
            <a:pPr marL="457200" indent="-457200">
              <a:buAutoNum type="arabicPeriod"/>
            </a:pPr>
            <a:r>
              <a:rPr lang="en-US" dirty="0" smtClean="0"/>
              <a:t>Pages with information</a:t>
            </a:r>
          </a:p>
          <a:p>
            <a:pPr marL="457200" indent="-457200">
              <a:buAutoNum type="arabicPeriod"/>
            </a:pPr>
            <a:r>
              <a:rPr lang="en-US" dirty="0" smtClean="0"/>
              <a:t>Switch out paper pages as information changes</a:t>
            </a:r>
          </a:p>
          <a:p>
            <a:pPr marL="457200" indent="-457200">
              <a:buAutoNum type="arabicPeriod"/>
            </a:pPr>
            <a:r>
              <a:rPr lang="en-US" dirty="0" smtClean="0"/>
              <a:t>Pages have to changed in all teachers’ binders</a:t>
            </a:r>
          </a:p>
          <a:p>
            <a:pPr marL="457200" indent="-457200">
              <a:buAutoNum type="arabicPeriod"/>
            </a:pPr>
            <a:r>
              <a:rPr lang="en-US" dirty="0" smtClean="0"/>
              <a:t>Forgot the binder at home or school ….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u="sng" dirty="0" smtClean="0"/>
              <a:t>Wiki</a:t>
            </a:r>
            <a:endParaRPr lang="en-US" u="sng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Pages and Projects</a:t>
            </a:r>
          </a:p>
          <a:p>
            <a:pPr marL="457200" indent="-457200">
              <a:buAutoNum type="arabicPeriod"/>
            </a:pPr>
            <a:r>
              <a:rPr lang="en-US" dirty="0" smtClean="0"/>
              <a:t>Uploaded documents</a:t>
            </a:r>
          </a:p>
          <a:p>
            <a:pPr marL="457200" indent="-457200">
              <a:buAutoNum type="arabicPeriod"/>
            </a:pPr>
            <a:r>
              <a:rPr lang="en-US" dirty="0" smtClean="0"/>
              <a:t>Edit or delete documents and upload</a:t>
            </a:r>
          </a:p>
          <a:p>
            <a:pPr marL="457200" indent="-457200">
              <a:buAutoNum type="arabicPeriod"/>
            </a:pPr>
            <a:r>
              <a:rPr lang="en-US" dirty="0" smtClean="0"/>
              <a:t>Change all documents for everyone at once</a:t>
            </a:r>
          </a:p>
          <a:p>
            <a:pPr marL="457200" indent="-457200">
              <a:buAutoNum type="arabicPeriod"/>
            </a:pPr>
            <a:r>
              <a:rPr lang="en-US" dirty="0" smtClean="0"/>
              <a:t>Accessible with internet</a:t>
            </a:r>
          </a:p>
          <a:p>
            <a:pPr marL="457200" indent="-457200">
              <a:buAutoNum type="arabicPeriod"/>
            </a:pP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AutoNum type="arabicPeriod"/>
            </a:pPr>
            <a:r>
              <a:rPr lang="en-US" sz="3600" dirty="0" smtClean="0"/>
              <a:t>You join “Wikispaces” and then you have access to all your Wikis.</a:t>
            </a:r>
          </a:p>
          <a:p>
            <a:pPr marL="742950" indent="-742950">
              <a:buAutoNum type="arabicPeriod"/>
            </a:pPr>
            <a:r>
              <a:rPr lang="en-US" sz="3600" dirty="0" smtClean="0"/>
              <a:t>There are private and public Wikis</a:t>
            </a:r>
          </a:p>
          <a:p>
            <a:pPr marL="742950" indent="-742950">
              <a:buAutoNum type="arabicPeriod"/>
            </a:pPr>
            <a:r>
              <a:rPr lang="en-US" sz="3600" dirty="0" smtClean="0"/>
              <a:t>You can set different levels of “permissions”</a:t>
            </a:r>
            <a:endParaRPr lang="en-US" sz="36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Wikispaces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sz="3200" dirty="0" smtClean="0"/>
              <a:t>Go to </a:t>
            </a:r>
            <a:r>
              <a:rPr lang="en-US" sz="3200" dirty="0" smtClean="0">
                <a:hlinkClick r:id="rId2"/>
              </a:rPr>
              <a:t>www.workingwiththeexperts2012.wikispaces.com</a:t>
            </a:r>
            <a:endParaRPr lang="en-US" sz="3200" dirty="0" smtClean="0"/>
          </a:p>
          <a:p>
            <a:pPr marL="514350" indent="-514350">
              <a:buAutoNum type="arabicPeriod"/>
            </a:pPr>
            <a:r>
              <a:rPr lang="en-US" sz="3200" dirty="0" smtClean="0"/>
              <a:t>At the top of page, look for the “You are not a member of this wiki.  Join Now or Dismiss”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Click on Join Now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Join the Wiki</a:t>
            </a:r>
            <a:endParaRPr lang="en-US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8873067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own Arrow 7"/>
          <p:cNvSpPr/>
          <p:nvPr/>
        </p:nvSpPr>
        <p:spPr>
          <a:xfrm>
            <a:off x="1524000" y="457200"/>
            <a:ext cx="685800" cy="1371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08software">
  <a:themeElements>
    <a:clrScheme name="01abstrac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abstrac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abstrac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eme2">
  <a:themeElements>
    <a:clrScheme name="Custom 2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4685DF"/>
      </a:hlink>
      <a:folHlink>
        <a:srgbClr val="9965C3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BoxedArt_Software</Template>
  <TotalTime>468</TotalTime>
  <Words>817</Words>
  <Application>Microsoft Office PowerPoint</Application>
  <PresentationFormat>On-screen Show (4:3)</PresentationFormat>
  <Paragraphs>99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08software</vt:lpstr>
      <vt:lpstr>Custom Design</vt:lpstr>
      <vt:lpstr>1_Custom Design</vt:lpstr>
      <vt:lpstr>1_Default Design</vt:lpstr>
      <vt:lpstr>Concourse</vt:lpstr>
      <vt:lpstr>Theme2</vt:lpstr>
      <vt:lpstr>Wikispaces and Dropbox and Apps …</vt:lpstr>
      <vt:lpstr>What is a Wiki? </vt:lpstr>
      <vt:lpstr>Follow the yellow brick road to the emerald city or use technology to make your life easier!! </vt:lpstr>
      <vt:lpstr>Wikispaces</vt:lpstr>
      <vt:lpstr>Wikispaces</vt:lpstr>
      <vt:lpstr>Think of a Wiki as a …</vt:lpstr>
      <vt:lpstr>Wikispaces</vt:lpstr>
      <vt:lpstr>How to Join the Wiki</vt:lpstr>
      <vt:lpstr>Slide 9</vt:lpstr>
      <vt:lpstr>Slide 10</vt:lpstr>
      <vt:lpstr>Wiki Username</vt:lpstr>
      <vt:lpstr>Tip! </vt:lpstr>
      <vt:lpstr>Wiki Membership – Confirm your Email</vt:lpstr>
      <vt:lpstr>Email with Pending Membership</vt:lpstr>
      <vt:lpstr>Wiki Access</vt:lpstr>
      <vt:lpstr>Let’s Look at the Wiki</vt:lpstr>
      <vt:lpstr>Wiki Page - Home</vt:lpstr>
      <vt:lpstr>Wiki Page Home</vt:lpstr>
      <vt:lpstr>Wiki Pages</vt:lpstr>
      <vt:lpstr>TIP!</vt:lpstr>
      <vt:lpstr>Dropbox</vt:lpstr>
      <vt:lpstr>Dropbox</vt:lpstr>
      <vt:lpstr>Dropbox  - Simple Sharing</vt:lpstr>
      <vt:lpstr>Dropbox – Syncing Files</vt:lpstr>
      <vt:lpstr>Dropbox Desktop Application</vt:lpstr>
      <vt:lpstr>Adding Files to Dropbox</vt:lpstr>
      <vt:lpstr>Save As …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Wikispaces and Dropbox and Apps …</dc:title>
  <dc:creator>Kay Ratzlaff</dc:creator>
  <cp:lastModifiedBy>Kay Ratzlaff</cp:lastModifiedBy>
  <cp:revision>18</cp:revision>
  <dcterms:created xsi:type="dcterms:W3CDTF">2012-11-21T17:25:32Z</dcterms:created>
  <dcterms:modified xsi:type="dcterms:W3CDTF">2012-11-22T03:30:36Z</dcterms:modified>
</cp:coreProperties>
</file>